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42852"/>
            <a:ext cx="857256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ЧЕ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 НЕТ»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5" name="Рисунок 4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 t="21697"/>
          <a:stretch>
            <a:fillRect/>
          </a:stretch>
        </p:blipFill>
        <p:spPr bwMode="auto">
          <a:xfrm>
            <a:off x="428596" y="2038501"/>
            <a:ext cx="8499296" cy="4819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3438" y="4357694"/>
            <a:ext cx="2357422" cy="221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000892" y="4857760"/>
            <a:ext cx="2357422" cy="17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214346" y="1500174"/>
            <a:ext cx="1928826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2714620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86116" y="1643050"/>
            <a:ext cx="1571604" cy="142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86578" y="1428736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786314" y="2571744"/>
            <a:ext cx="2357422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214346" y="4429132"/>
            <a:ext cx="2071638" cy="221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:\логопедия\логопедические картинки\по слоговой структуре материал\slayd8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1082" y="-104614"/>
            <a:ext cx="9426164" cy="7067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08" y="5000636"/>
            <a:ext cx="2428860" cy="164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PresentationFormat>Экран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 Солнышко 001</dc:creator>
  <cp:lastModifiedBy>11school 001</cp:lastModifiedBy>
  <cp:revision>2</cp:revision>
  <dcterms:created xsi:type="dcterms:W3CDTF">2020-09-21T11:27:31Z</dcterms:created>
  <dcterms:modified xsi:type="dcterms:W3CDTF">2021-11-08T11:22:54Z</dcterms:modified>
</cp:coreProperties>
</file>